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B2D42"/>
          </a:solidFill>
          <a:ln w="12700">
            <a:solidFill>
              <a:srgbClr val="1B2D4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589520" y="-274320"/>
            <a:ext cx="2286000" cy="2286000"/>
          </a:xfrm>
          <a:prstGeom prst="ellipse">
            <a:avLst/>
          </a:prstGeom>
          <a:solidFill>
            <a:srgbClr val="1A9E93"/>
          </a:solidFill>
          <a:ln w="12700">
            <a:solidFill>
              <a:srgbClr val="1A9E9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137160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Cahier des charges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685800" y="219456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Élaboration d'un Portfolio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685800" y="3200400"/>
            <a:ext cx="3657600" cy="36576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914400"/>
            <a:ext cx="1371600" cy="45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Contraintes et spécificités techniques et réglementaires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Exemples de choix techniques pour le portfolio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2743200" cy="118872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417320"/>
            <a:ext cx="2743200" cy="54864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600200"/>
            <a:ext cx="24688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 de l'hébergeur et nom de domaine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355848" y="1417320"/>
            <a:ext cx="2743200" cy="118872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355848" y="1417320"/>
            <a:ext cx="2743200" cy="54864"/>
          </a:xfrm>
          <a:prstGeom prst="rect">
            <a:avLst/>
          </a:prstGeom>
          <a:solidFill>
            <a:srgbClr val="F7B731"/>
          </a:solidFill>
          <a:ln w="12700">
            <a:solidFill>
              <a:srgbClr val="F7B73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93008" y="1600200"/>
            <a:ext cx="24688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d'appareils et navigateurs compatibles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254496" y="1417320"/>
            <a:ext cx="2743200" cy="118872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254496" y="1417320"/>
            <a:ext cx="2743200" cy="54864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391656" y="1600200"/>
            <a:ext cx="24688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CMS et extensions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1920240" y="2788920"/>
            <a:ext cx="2743200" cy="118872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920240" y="2788920"/>
            <a:ext cx="2743200" cy="54864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057400" y="2971800"/>
            <a:ext cx="24688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Pratiques en sécurité et sauvegarde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818888" y="2788920"/>
            <a:ext cx="2743200" cy="118872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818888" y="2788920"/>
            <a:ext cx="2743200" cy="54864"/>
          </a:xfrm>
          <a:prstGeom prst="rect">
            <a:avLst/>
          </a:prstGeom>
          <a:solidFill>
            <a:srgbClr val="F7B731"/>
          </a:solidFill>
          <a:ln w="12700">
            <a:solidFill>
              <a:srgbClr val="F7B73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56048" y="2971800"/>
            <a:ext cx="24688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 du RGPD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914400"/>
            <a:ext cx="1371600" cy="45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Qualité et performance (1)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Contraintes à prendre en compte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8229600" cy="347472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371600"/>
            <a:ext cx="73152" cy="3474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50876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Temps ?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?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Règles fournies par le client ?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Chartes ?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Demandes particulières ?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Référentiels qualité (Opquast, W3C…)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Modalités de recette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914400"/>
            <a:ext cx="1371600" cy="45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Qualité et performance (2)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 à suivre — 1 minimum par catégorie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4114800" cy="150876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371600"/>
            <a:ext cx="73152" cy="1508760"/>
          </a:xfrm>
          <a:prstGeom prst="rect">
            <a:avLst/>
          </a:prstGeom>
          <a:solidFill>
            <a:srgbClr val="F7B731"/>
          </a:solidFill>
          <a:ln w="12700">
            <a:solidFill>
              <a:srgbClr val="F7B73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5544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371600" y="160020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Coûts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371600" y="214884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Définir et suivre les KPIs associés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846320" y="1371600"/>
            <a:ext cx="4114800" cy="150876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846320" y="1371600"/>
            <a:ext cx="73152" cy="150876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0" y="15544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5760720" y="160020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Délais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760720" y="214884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Définir et suivre les KPIs associés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3063240"/>
            <a:ext cx="4114800" cy="150876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3063240"/>
            <a:ext cx="73152" cy="150876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32461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1371600" y="329184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Qualité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371600" y="384048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Définir et suivre les KPIs associés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846320" y="3063240"/>
            <a:ext cx="4114800" cy="150876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846320" y="3063240"/>
            <a:ext cx="73152" cy="1508760"/>
          </a:xfrm>
          <a:prstGeom prst="rect">
            <a:avLst/>
          </a:prstGeom>
          <a:solidFill>
            <a:srgbClr val="FB7185"/>
          </a:solidFill>
          <a:ln w="12700">
            <a:solidFill>
              <a:srgbClr val="FB718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0" y="32461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📈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5760720" y="329184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Efficacité &amp; avancement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5760720" y="384048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Définir et suivre les KPIs associés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914400"/>
            <a:ext cx="1371600" cy="45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Rétroplanning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synthétique des dates clés du projet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2468880"/>
            <a:ext cx="7772400" cy="54864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75488" y="2240280"/>
            <a:ext cx="384048" cy="384048"/>
          </a:xfrm>
          <a:prstGeom prst="ellipse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-274320" y="13716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-274320" y="164592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Cadrage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67512" y="2615184"/>
            <a:ext cx="36576" cy="45720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-274320" y="31089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définir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395728" y="2240280"/>
            <a:ext cx="384048" cy="384048"/>
          </a:xfrm>
          <a:prstGeom prst="ellipse">
            <a:avLst/>
          </a:prstGeom>
          <a:solidFill>
            <a:srgbClr val="F7B731"/>
          </a:solidFill>
          <a:ln w="12700">
            <a:solidFill>
              <a:srgbClr val="F7B73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645920" y="13716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645920" y="164592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Conception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587752" y="2615184"/>
            <a:ext cx="36576" cy="457200"/>
          </a:xfrm>
          <a:prstGeom prst="rect">
            <a:avLst/>
          </a:prstGeom>
          <a:solidFill>
            <a:srgbClr val="F7B731"/>
          </a:solidFill>
          <a:ln w="12700">
            <a:solidFill>
              <a:srgbClr val="F7B73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645920" y="31089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définir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315968" y="2240280"/>
            <a:ext cx="384048" cy="384048"/>
          </a:xfrm>
          <a:prstGeom prst="ellipse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566160" y="13716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566160" y="164592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Développement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07992" y="2615184"/>
            <a:ext cx="36576" cy="45720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566160" y="31089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définir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236208" y="2240280"/>
            <a:ext cx="384048" cy="384048"/>
          </a:xfrm>
          <a:prstGeom prst="ellipse">
            <a:avLst/>
          </a:prstGeom>
          <a:solidFill>
            <a:srgbClr val="FB7185"/>
          </a:solidFill>
          <a:ln w="12700">
            <a:solidFill>
              <a:srgbClr val="FB718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0" y="13716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486400" y="164592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Recette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428232" y="2615184"/>
            <a:ext cx="36576" cy="457200"/>
          </a:xfrm>
          <a:prstGeom prst="rect">
            <a:avLst/>
          </a:prstGeom>
          <a:solidFill>
            <a:srgbClr val="FB7185"/>
          </a:solidFill>
          <a:ln w="12700">
            <a:solidFill>
              <a:srgbClr val="FB718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0" y="31089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définir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8156448" y="2240280"/>
            <a:ext cx="384048" cy="384048"/>
          </a:xfrm>
          <a:prstGeom prst="ellipse">
            <a:avLst/>
          </a:prstGeom>
          <a:solidFill>
            <a:srgbClr val="34D399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406640" y="13716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5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406640" y="164592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Livraison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8348472" y="2615184"/>
            <a:ext cx="36576" cy="457200"/>
          </a:xfrm>
          <a:prstGeom prst="rect">
            <a:avLst/>
          </a:prstGeom>
          <a:solidFill>
            <a:srgbClr val="34D399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406640" y="31089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définir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914400"/>
            <a:ext cx="1371600" cy="45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synthétique et coût des différentes catégories</a:t>
            </a:r>
            <a:endParaRPr lang="en-US" sz="13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3474720"/>
        </p:xfrm>
        <a:graphic>
          <a:graphicData uri="http://schemas.openxmlformats.org/drawingml/2006/table">
            <a:tbl>
              <a:tblPr/>
              <a:tblGrid>
                <a:gridCol w="2286000"/>
                <a:gridCol w="4114800"/>
                <a:gridCol w="1828800"/>
              </a:tblGrid>
              <a:tr h="5791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0D1B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Catégorie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C4B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0D1B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C4B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D1B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Coût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C4B6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E8ED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RH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253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E8ED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Ressources humaines projet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253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E8ED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À définir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2535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E8ED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Achats matériels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D42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E8ED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Équipements nécessaires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D4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E8ED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À définir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D42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E8ED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Achats immatériels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253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E8ED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Licences, outils, formations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253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E8ED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À définir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2535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E8ED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Marge commerciale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D42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E8ED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Marge appliquée sur le projet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D4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E8ED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À définir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D42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253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2EC4B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Prix final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253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EC4B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À définir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73A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253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914400"/>
            <a:ext cx="1371600" cy="45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Sommaire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8046720" cy="54864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188720"/>
            <a:ext cx="73152" cy="54864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188720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88720" y="1188720"/>
            <a:ext cx="7040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Présentation du projet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1847088"/>
            <a:ext cx="8046720" cy="54864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1847088"/>
            <a:ext cx="73152" cy="54864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1847088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1847088"/>
            <a:ext cx="7040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Enjeux et objectifs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" y="2505456"/>
            <a:ext cx="8046720" cy="54864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2505456"/>
            <a:ext cx="73152" cy="54864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2505456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188720" y="2505456"/>
            <a:ext cx="7040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Équipe projet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57200" y="3163824"/>
            <a:ext cx="8046720" cy="54864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3163824"/>
            <a:ext cx="73152" cy="54864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3163824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188720" y="3163824"/>
            <a:ext cx="7040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Spécifications ergonomiques, fonctionnelles et techniques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57200" y="3822192"/>
            <a:ext cx="8046720" cy="54864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57200" y="3822192"/>
            <a:ext cx="73152" cy="54864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0080" y="3822192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188720" y="3822192"/>
            <a:ext cx="7040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914400"/>
            <a:ext cx="1371600" cy="45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Présentation du projet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Aéroworld est une grande entreprise du domaine aéronautique pour laquelle la gestion des données est un enjeu stratégique. Pour y répondre il faudra :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2103120"/>
            <a:ext cx="4114800" cy="105156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103120"/>
            <a:ext cx="73152" cy="105156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19456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Lake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256032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&amp; Base de données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3337560"/>
            <a:ext cx="4114800" cy="105156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3337560"/>
            <a:ext cx="73152" cy="105156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429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Interopérabilité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379476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 de données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846320" y="2103120"/>
            <a:ext cx="4114800" cy="105156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846320" y="2103120"/>
            <a:ext cx="73152" cy="105156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0" y="219456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Cybersécurité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029200" y="256032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Stratégie de protection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846320" y="3337560"/>
            <a:ext cx="4114800" cy="105156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846320" y="3337560"/>
            <a:ext cx="73152" cy="105156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0" y="3429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Équipes structurées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29200" y="379476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 &amp; IA — Méthodes et pratiques unifiées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914400"/>
            <a:ext cx="1371600" cy="45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Enjeux et objectifs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Besoins de l'entreprise / du client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3931920" cy="256032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508760"/>
            <a:ext cx="3566160" cy="2331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▪"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en place d'un Data Lake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▪"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Harmonisation des données sources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▪"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Cybersécurité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▪"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Analyses structurées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75488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Raisons du besoin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754880" y="1417320"/>
            <a:ext cx="3931920" cy="256032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937760" y="1508760"/>
            <a:ext cx="3566160" cy="2331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▪"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Données stratégiques à de nombreuses activités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914400"/>
            <a:ext cx="1371600" cy="45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Enjeux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Objectifs SMART d'élaboration d'un portfolio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8229600" cy="658368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325880"/>
            <a:ext cx="73152" cy="658368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325880"/>
            <a:ext cx="411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51560" y="1371600"/>
            <a:ext cx="201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Spécifique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051560" y="1645920"/>
            <a:ext cx="7406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Créer un portfolio numérique (PDF + page web) présentant 5 à 8 projets sélectionnés en lien direct avec les compétences demandées dans l'offre d'emploi ciblée, accompagnés d'une présentation personnelle et d'éléments de preuve.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2048256"/>
            <a:ext cx="8229600" cy="658368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2048256"/>
            <a:ext cx="73152" cy="658368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48256"/>
            <a:ext cx="411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051560" y="2093976"/>
            <a:ext cx="201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Mesurable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51560" y="2368296"/>
            <a:ext cx="7406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portfolio contiendra au minimum : une page de présentation, 5 études de cas structurées (contexte / actions / résultats), et une section compétences alignée point par point sur la fiche de poste.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2770632"/>
            <a:ext cx="8229600" cy="658368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7200" y="2770632"/>
            <a:ext cx="73152" cy="658368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" y="2770632"/>
            <a:ext cx="411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051560" y="2816352"/>
            <a:ext cx="201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Atteignable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051560" y="3090672"/>
            <a:ext cx="7406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mobilisant les projets déjà réalisés, les outils disponibles (Canva, Notion, GitHub Pages, etc.) et en consacrant 2 à 3 heures par jour, la charge de travail est réaliste.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57200" y="3493008"/>
            <a:ext cx="8229600" cy="658368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7200" y="3493008"/>
            <a:ext cx="73152" cy="658368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" y="3493008"/>
            <a:ext cx="411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051560" y="3538728"/>
            <a:ext cx="201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Pertinent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051560" y="3813048"/>
            <a:ext cx="7406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portfolio répond directement aux exigences de l'offre, renforce la candidature en apportant des preuves concrètes des compétences, et se différencie d'un simple CV.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4215384"/>
            <a:ext cx="8229600" cy="658368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57200" y="4215384"/>
            <a:ext cx="73152" cy="658368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94360" y="4215384"/>
            <a:ext cx="411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051560" y="4261104"/>
            <a:ext cx="201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Temporellement défini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1051560" y="4535424"/>
            <a:ext cx="7406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portfolio sera finalisé et prêt à être soumis 5 jours avant la date limite de dépôt des candidatures, pour laisser le temps d'une relecture et d'éventuels ajustements.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914400"/>
            <a:ext cx="1371600" cy="45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Équipe projet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Composition de l'équipe projet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8229600" cy="141732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325880"/>
            <a:ext cx="73152" cy="1417320"/>
          </a:xfrm>
          <a:prstGeom prst="rect">
            <a:avLst/>
          </a:prstGeom>
          <a:solidFill>
            <a:srgbClr val="F7B731"/>
          </a:solidFill>
          <a:ln w="12700">
            <a:solidFill>
              <a:srgbClr val="F7B73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37160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Lionel LEBON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85800" y="17373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Analyst — Chef de Projet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85800" y="2011680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▪"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Expérience de management transverse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▪"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analyste avec des connaissances métier en IT, Industrie et Finance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▪"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Interlocuteurs transverses dans les différentes entités du groupe génératrices de données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2880360"/>
            <a:ext cx="2651760" cy="100584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2880360"/>
            <a:ext cx="73152" cy="100584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29260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 besoin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0080" y="32918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Consultant externe — infrastructures &amp; méthodes ponctuelles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91840" y="2880360"/>
            <a:ext cx="2651760" cy="100584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91840" y="2880360"/>
            <a:ext cx="73152" cy="100584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74720" y="29260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 ESN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474720" y="32918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Encadrement et coordination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126480" y="2880360"/>
            <a:ext cx="2651760" cy="100584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126480" y="2880360"/>
            <a:ext cx="73152" cy="100584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09360" y="29260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RH groupe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309360" y="32918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ressources humaines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914400"/>
            <a:ext cx="1371600" cy="45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Spécifications ergonomiques, fonctionnelles et techniques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11480" y="960120"/>
            <a:ext cx="2743200" cy="45720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9601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Ergonomiques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1417320"/>
            <a:ext cx="2743200" cy="342900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76072" y="1554480"/>
            <a:ext cx="2423160" cy="3154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level view : page d'accueil sur un site web personnel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Points de détails : textes + projets de portfolio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Navigation mono-page avec ancres vers les sections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Intégré et mono-page : pas de navigation complexe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337560" y="960120"/>
            <a:ext cx="2743200" cy="457200"/>
          </a:xfrm>
          <a:prstGeom prst="rect">
            <a:avLst/>
          </a:prstGeom>
          <a:solidFill>
            <a:srgbClr val="F7B731"/>
          </a:solidFill>
          <a:ln w="12700">
            <a:solidFill>
              <a:srgbClr val="F7B73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37560" y="9601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Fonctionnelles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337560" y="1417320"/>
            <a:ext cx="2743200" cy="342900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502152" y="1554480"/>
            <a:ext cx="2423160" cy="3154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Présentation générale : texte + compétences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Quelques projets du portfolio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vidéo de formation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Infos de contact : mail, LinkedIn…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63640" y="960120"/>
            <a:ext cx="2743200" cy="45720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63640" y="9601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Techniques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263640" y="1417320"/>
            <a:ext cx="2743200" cy="342900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28232" y="1554480"/>
            <a:ext cx="2423160" cy="3154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Hébergé en 1 page sur GitHub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 / CSS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vanilla JS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457200"/>
            <a:ext cx="4114800" cy="4114800"/>
          </a:xfrm>
          <a:prstGeom prst="ellipse">
            <a:avLst/>
          </a:prstGeom>
          <a:solidFill>
            <a:srgbClr val="1B2D42"/>
          </a:solidFill>
          <a:ln w="12700">
            <a:solidFill>
              <a:srgbClr val="1B2D4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0" y="1097280"/>
            <a:ext cx="2743200" cy="2743200"/>
          </a:xfrm>
          <a:prstGeom prst="ellipse">
            <a:avLst/>
          </a:prstGeom>
          <a:solidFill>
            <a:srgbClr val="1A9E93"/>
          </a:solidFill>
          <a:ln w="12700">
            <a:solidFill>
              <a:srgbClr val="1A9E9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365760"/>
            <a:ext cx="7315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640080" y="1005840"/>
            <a:ext cx="1828800" cy="45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40080" y="1280160"/>
            <a:ext cx="5303520" cy="118872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640080" y="1280160"/>
            <a:ext cx="73152" cy="1188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7240" y="132588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1143000" y="1463040"/>
            <a:ext cx="4572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portfolio simple mais pas simpliste pour montrer ma capacité à intégrer de multiples éléments dans une solution simple et facile à comprendre.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40080" y="2743200"/>
            <a:ext cx="5303520" cy="1188720"/>
          </a:xfrm>
          <a:prstGeom prst="rect">
            <a:avLst/>
          </a:prstGeom>
          <a:solidFill>
            <a:srgbClr val="1B2D42"/>
          </a:solidFill>
          <a:ln w="12700">
            <a:solidFill>
              <a:srgbClr val="273A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40080" y="2743200"/>
            <a:ext cx="73152" cy="1188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77240" y="278892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1143000" y="2926080"/>
            <a:ext cx="4572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démonstration de compétence et de ma capacité à intégrer de nouvelles idées ou solutions techniques.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9E9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18288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Annexes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40080" y="2834640"/>
            <a:ext cx="2743200" cy="4572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Cahier des charges - Portfolio</dc:title>
  <dc:subject>PptxGenJS Presentation</dc:subject>
  <dc:creator>PptxGenJS</dc:creator>
  <cp:lastModifiedBy>PptxGenJS</cp:lastModifiedBy>
  <cp:revision>1</cp:revision>
  <dcterms:created xsi:type="dcterms:W3CDTF">2026-04-20T07:26:01Z</dcterms:created>
  <dcterms:modified xsi:type="dcterms:W3CDTF">2026-04-20T07:26:01Z</dcterms:modified>
</cp:coreProperties>
</file>